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81" r:id="rId1"/>
  </p:sldMasterIdLst>
  <p:notesMasterIdLst>
    <p:notesMasterId r:id="rId38"/>
  </p:notesMasterIdLst>
  <p:handoutMasterIdLst>
    <p:handoutMasterId r:id="rId39"/>
  </p:handoutMasterIdLst>
  <p:sldIdLst>
    <p:sldId id="284" r:id="rId2"/>
    <p:sldId id="268" r:id="rId3"/>
    <p:sldId id="298" r:id="rId4"/>
    <p:sldId id="311" r:id="rId5"/>
    <p:sldId id="303" r:id="rId6"/>
    <p:sldId id="302" r:id="rId7"/>
    <p:sldId id="315" r:id="rId8"/>
    <p:sldId id="321" r:id="rId9"/>
    <p:sldId id="316" r:id="rId10"/>
    <p:sldId id="299" r:id="rId11"/>
    <p:sldId id="305" r:id="rId12"/>
    <p:sldId id="334" r:id="rId13"/>
    <p:sldId id="333" r:id="rId14"/>
    <p:sldId id="324" r:id="rId15"/>
    <p:sldId id="335" r:id="rId16"/>
    <p:sldId id="327" r:id="rId17"/>
    <p:sldId id="309" r:id="rId18"/>
    <p:sldId id="325" r:id="rId19"/>
    <p:sldId id="322" r:id="rId20"/>
    <p:sldId id="328" r:id="rId21"/>
    <p:sldId id="310" r:id="rId22"/>
    <p:sldId id="313" r:id="rId23"/>
    <p:sldId id="317" r:id="rId24"/>
    <p:sldId id="307" r:id="rId25"/>
    <p:sldId id="319" r:id="rId26"/>
    <p:sldId id="320" r:id="rId27"/>
    <p:sldId id="326" r:id="rId28"/>
    <p:sldId id="329" r:id="rId29"/>
    <p:sldId id="330" r:id="rId30"/>
    <p:sldId id="332" r:id="rId31"/>
    <p:sldId id="331" r:id="rId32"/>
    <p:sldId id="336" r:id="rId33"/>
    <p:sldId id="337" r:id="rId34"/>
    <p:sldId id="338" r:id="rId35"/>
    <p:sldId id="318" r:id="rId36"/>
    <p:sldId id="314" r:id="rId3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29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9900"/>
    <a:srgbClr val="4D4D4D"/>
    <a:srgbClr val="0000FF"/>
    <a:srgbClr val="FF0000"/>
    <a:srgbClr val="33CC33"/>
    <a:srgbClr val="CC6600"/>
    <a:srgbClr val="FF3300"/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81078" autoAdjust="0"/>
  </p:normalViewPr>
  <p:slideViewPr>
    <p:cSldViewPr>
      <p:cViewPr>
        <p:scale>
          <a:sx n="100" d="100"/>
          <a:sy n="100" d="100"/>
        </p:scale>
        <p:origin x="-199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04" y="-108"/>
      </p:cViewPr>
      <p:guideLst>
        <p:guide orient="horz" pos="3132"/>
        <p:guide orient="horz" pos="3127"/>
        <p:guide pos="2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48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2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710"/>
            <a:ext cx="2946448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30710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78204A-5658-4D54-8E52-2A167710C9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73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870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2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8" y="4716144"/>
            <a:ext cx="5436560" cy="446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10"/>
            <a:ext cx="2944870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430710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FA7FF2-3161-4E7B-817D-AE2FC82629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80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3E51-514B-4135-BED2-930A6BB3D66C}" type="slidenum">
              <a:rPr lang="ru-RU"/>
              <a:pPr/>
              <a:t>2</a:t>
            </a:fld>
            <a:endParaRPr lang="ru-R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3E51-514B-4135-BED2-930A6BB3D66C}" type="slidenum">
              <a:rPr lang="ru-RU"/>
              <a:pPr/>
              <a:t>3</a:t>
            </a:fld>
            <a:endParaRPr lang="ru-R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C93D3-D8BE-4FA0-BA16-C4CF15640DC2}" type="slidenum">
              <a:rPr lang="ru-RU"/>
              <a:pPr/>
              <a:t>12</a:t>
            </a:fld>
            <a:endParaRPr lang="ru-R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2D887CC-3706-4095-A4AF-5184679FF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4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5436-798B-44FC-B47D-4B5B3CA09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5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8A2-BD9F-416D-9910-40AB11945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1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973E5A-A6AB-4EBD-AC90-2BF6A16465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8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917F-C3F2-4D09-8F9D-A2FD7F66BF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1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6896-F270-48AB-849A-68A600DF5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9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5B-29B7-4CFF-8595-00B2A714A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0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4CB1-B577-4016-BA37-E6B8FE80A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D64-05BA-4F6B-B3AB-CA8A59C8F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184-51E5-4054-98B2-1E44515A4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7674571-AFCA-45C9-8E17-CAFE4BBB8E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6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952209C-AC45-42BB-A467-479592092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6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1E1C416F-422F-404C-82B9-43B4B660F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1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08520" y="0"/>
            <a:ext cx="9252520" cy="71014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dirty="0"/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научно-исследовательской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деятельности РГГМУ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 год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 задачи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pic>
        <p:nvPicPr>
          <p:cNvPr id="3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40160" cy="1448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64536"/>
              </p:ext>
            </p:extLst>
          </p:nvPr>
        </p:nvGraphicFramePr>
        <p:xfrm>
          <a:off x="-180528" y="0"/>
          <a:ext cx="9324528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01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836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5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3500" b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НИР РГГМУ по годам</a:t>
                      </a:r>
                      <a:endParaRPr lang="ru-RU" sz="35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</a:tr>
              <a:tr h="10696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Общий</a:t>
                      </a:r>
                      <a:r>
                        <a:rPr lang="ru-RU" sz="3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объем финансирования НИР, тыс. руб.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1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106 032,6</a:t>
                      </a:r>
                    </a:p>
                  </a:txBody>
                  <a:tcPr marL="3514" marR="3514" marT="3514" marB="3514" anchor="ctr"/>
                </a:tc>
              </a:tr>
              <a:tr h="857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88 359,0</a:t>
                      </a: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7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107 492, 7</a:t>
                      </a:r>
                    </a:p>
                  </a:txBody>
                  <a:tcPr marL="3514" marR="3514" marT="3514" marB="3514" anchor="ctr"/>
                </a:tc>
              </a:tr>
              <a:tr h="2065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</a:t>
                      </a:r>
                      <a:r>
                        <a:rPr lang="ru-RU" sz="3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494 (на момент февраля 2023)</a:t>
                      </a:r>
                      <a:endParaRPr lang="ru-RU" sz="3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5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1"/>
          <a:ext cx="91440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866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Подача заявок на гранты и конкурсы коллективов РГГМУ в 2022 году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1098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 конкурсы Российского научного фонда – 8 заявок (находятся на рассмотрении, поддержано - 2)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0600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 региональные конкурсы, включая конкурсы КНВШ – 16 заявок на конкурс студентов и аспирантов.</a:t>
                      </a:r>
                    </a:p>
                  </a:txBody>
                  <a:tcPr marL="45720" marR="45720" horzOverflow="overflow"/>
                </a:tc>
              </a:tr>
              <a:tr h="10465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На выполнение научно-технических услуг на электронных площадках закупок – 9 (поддержано – 4).</a:t>
                      </a:r>
                    </a:p>
                  </a:txBody>
                  <a:tcPr marL="45720" marR="45720" horzOverflow="overflow"/>
                </a:tc>
              </a:tr>
              <a:tr h="15978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Заявка на конкурс Передовых инженерных школ, заявка на конкурс поддержки СНО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13788" cy="332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РЕЗУЛЬТАТИВНОСТЬ НАУЧНЫХ ИССЛЕДОВАНИЙ РГГМУ 2020-2022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57670" name="Group 32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8430587"/>
              </p:ext>
            </p:extLst>
          </p:nvPr>
        </p:nvGraphicFramePr>
        <p:xfrm>
          <a:off x="251520" y="332657"/>
          <a:ext cx="8640960" cy="6336701"/>
        </p:xfrm>
        <a:graphic>
          <a:graphicData uri="http://schemas.openxmlformats.org/drawingml/2006/table">
            <a:tbl>
              <a:tblPr/>
              <a:tblGrid>
                <a:gridCol w="5472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/>
              </a:tblGrid>
              <a:tr h="360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2020</a:t>
                      </a:r>
                      <a:endParaRPr kumimoji="0" lang="ru-RU" sz="14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2021</a:t>
                      </a:r>
                      <a:endParaRPr kumimoji="0" lang="ru-RU" sz="14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2022</a:t>
                      </a:r>
                      <a:endParaRPr kumimoji="0" lang="ru-RU" sz="14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Монографии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Научные публикации, всего,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в том числе индексируемых:                                                                                            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862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962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1012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    - в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наукометрической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базе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Web of Science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34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34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36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    - в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наукометрической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базе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Scopus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95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144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157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    - в изданиях, включенных  в РИНЦ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737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803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881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    - в российских научных журналах, включенных в                    перечень ВАК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139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212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249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Конференции, в которых участвовали работники вуза,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всего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, в том числе: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233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252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240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 из них международные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105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114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98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2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Количество созданных РИД всего,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в том числе: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7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9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- Патентов России на изобретения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5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 Свидетельств о государственной регистрации программ для ЭВМ, баз данных, выданные Роспатентом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6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8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5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Выставки, в которых участвовали работники вуза, всего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20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15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17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       - в том числе международных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16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10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  <a:endParaRPr kumimoji="0" lang="ru-RU" sz="16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ДИССЕРТАЦИОННЫХ СОВЕТОВ, ДЕЙСТВУЮЩИХ НА БАЗЕ РГГМУ</a:t>
            </a:r>
            <a:endParaRPr lang="ru-RU" sz="3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60848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данный момент в РГГМУ действует 2 диссертационных совета с запланированными на 2023 год защитами диссертаций: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Совет 24.2.365.01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научным специальностям: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1.6.20. - 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Геоинформатика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картография (технические науки), 1.6.21. – Геоэкология (географические науки).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о регистрации совета: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ноября 2022 г. совет открыт (Приказ № 1551/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нк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21.11.2022).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Совет 24.2.365.02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научной специальности: 1.6.18. – Науки об атмосфере и климате (физико-математические, географические науки).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о регистрации совета: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января 2023 г. совет открыт (Приказ № 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61/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нк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26.01.2023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1008112" cy="1014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«ГИДРОМЕТЕОРОЛОГИЯ И ЭКОЛОГИЯ»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008112" cy="1014054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83568" y="1268760"/>
            <a:ext cx="799288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2022 году журнал «Гидрометеорология и экология»</a:t>
            </a: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руководством гл. редактора д.г.н., профессора В.Н. Малинина вошел в список изданий ВАК. Журнал был не просто включен в список, а стал продолжением (с новым названием) журнала «Ученые записки РГГМУ». Данный факт объединил показатели эффективности работы журналов за период, начиная с 2007 года. Т.е. показатели Ученых записок стали историей журнала Гидрометеорологии и экологии. И с другой стороны, все исключенные статьи журнала Ученые записки снова стали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ВАКовскими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Сейчас идет переформирование состава редколлегии, связанное с естественными причинами и со стремлением укрепить коллектив редколлегии членами с высокими показателями публикационной, профессиональной и общественной деятельности.</a:t>
            </a:r>
          </a:p>
          <a:p>
            <a:pPr algn="just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СТУДЕНЧЕСКОЕ НАУЧНОЕ ОБЩЕСТВО РГГМУ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1"/>
            <a:ext cx="1224135" cy="123135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536" y="1607894"/>
            <a:ext cx="828092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2022 году активизировалась деятельность Студенческого научного общества РГГМУ, которое активно принимает участие в проектах РГГМУ и других вузов региона, а также организует собственные: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Интеллектуальный клуб «Порт»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Клуб создан в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году по инициативе обучающихся.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Terra-domus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Проект направлен на популяризацию наук о земле среди студентов и школьников.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«Студенты РГГМУ — школьникам и абитуриентам» -</a:t>
            </a:r>
            <a:b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направлен на работу со школьниками и абитуриентами.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Научный туризм, научное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волонтерство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Университетский студенческий центр арктических инициатив «Арктика-центр»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феврале 2023 года подана заявка РГГМУ на субсидию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поддержку студенческих научных обществ вузов РФ. В 2022 году члены СНО РГГМУ участвовали более чем в 30 научных конференциях и семинарах различного уровня.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РГГМУ — Российский государственный гидрометеорологический университ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936104" cy="150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АРКТИКА-ЦЕНТРА НА БАЗЕ РГГМУ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70080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2022 году на базе СНО РГГМУ был создан Университетский студенческий центр арктических инициатив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«Арктика-центр» (Точка Холода) РГГМУ Санкт-Петербург – пространство коллективной работы для организации взаимодействия представителей сфер образования, науки, бизнеса и власти, деятельность которых направлена на рост человеческого капитала через внедрение новых научно-образовательных форматов и моделей коммуникации. «Арктика-центр» создан с целью содействия развитию и популяризации Национальной технологической инициативы развитию профессиональных сообществ, эффективности взаимодействия научно-образовательных организаций, государственных органов, коммерческих и некоммерческих организаций, граждан, профессиональных сообществ, рабочих групп в области устойчивого развития Арктической зоны РФ. Центр получил поддержку Комитета по делам Арктики. Создание «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Арктика-центра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способствует распространению знаний и интеграции образовательной, научно-исследовательской, технической и организационно-управленческой деятельности.</a:t>
            </a:r>
          </a:p>
        </p:txBody>
      </p:sp>
      <p:pic>
        <p:nvPicPr>
          <p:cNvPr id="6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145377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РГГМУ И ПРОГРАММА «ПРИОРИТЕТ-2030»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1319833" cy="1327612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2043426"/>
            <a:ext cx="842493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 основании подписанного Соглашения о Консорциуме между МГИМО и РГГМУ в целях достижения целевых показателей стратегической программы «ПРИОРИТЕТ 2030» (федеральный проект «Развитие интеграционных процессов в сфере науки, высшего образования и индустрии» национального проекта «Наука и университеты») в 2022 г. был выполнен ряд работ по направлениям «Устойчивое развитие» и «Экологический туризм».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На 2023 год планируется развитие взаимодействия РГГМУ, МГИМО и вузов-партнеров по всем направлениям работы Консорциума. В результате анализа итогов мероприятий опыт следует использовать в перспективе для организации последующих аналогичных проектов в рамках программы «Приоритет-2030». Например, в 2023 году планируется организация и проведение двух Школ студентов, аспирантов и молодых ученых по тематикам Проекта.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 descr="Московский государственный институт международных отношений | Развивающие  игры для детей — онлайн занятия для детей | УМНАЗ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РГГМУ И ПРОГРАММА «ПРИОРИТЕТ-2030»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1319833" cy="1327612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988841"/>
            <a:ext cx="91440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результате сотрудничества в 2022 году были получены следующие основные результаты: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Разработаны методические подходы и подготовлен план-проспект учебника «Экологический туризм» для обучающихся в российских образовательных организациях высшего образования.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Успешно проведена совместная Летняя школа МГИМО-РГГМУ в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Санкт-Петербурге в августе 2022 г. по образовательному треку «Международные отношения и устойчивое развитие» для студентов, обучающихся в МГИМО, РГГМУ и других российских образовательных организациях высшего образования (вузах-партнерах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Сформирована концепция и методические подходы в разработке структуры «Туристского атласа России» в разрезе Арктических регионов России, которые были представлены в качестве примера в электронной версии, с возможностью последующей адаптации выпуска печатного варианта.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Московский государственный институт международных отношений | Развивающие  игры для детей — онлайн занятия для детей | УМНАЗ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КОНСОРЦИУМ В РАМКАХ НОЦ «МОДЕЛИРОВАНИЕ И ПРОГНОЗИРОВАНИЕ ГЛОБАЛЬНОГО КЛИМАТА»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2797153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октябре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года РГГМУ было подписано соглашение о Консорциуме в рамках Научно-образовательного центра «Моделирование и прогнозирование глобального климата» в целях выполнения работ по реализации Федеральной научно-технической программы в области экологического развития Российской Федерации и климатических изменений на 2021- 2030 годы (ФНТП) и Важнейшего инновационного проекта государственного значения «Единая национальная система мониторинга климатически активных веществ» (ВИПГЗ). В Консорциум вошли 8 научных и образовательных учреждений, в том числе: МГУ им. М.В. Ломоносова,  Гидрометеорологический научно-исследовательский центр РФ, Институт физики атмосферы им. А.М. Обухова, Институт прикладной геофизики им. академика Е.К. Федорова.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1319833" cy="132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091" name="Group 2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04548532"/>
              </p:ext>
            </p:extLst>
          </p:nvPr>
        </p:nvGraphicFramePr>
        <p:xfrm>
          <a:off x="-36512" y="-1"/>
          <a:ext cx="9180512" cy="698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8964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9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научных исследований в РГГМУ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среды, мониторинг, моделирование возникновения и развития природных и техногенных процессов на водных объектах и в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атмосфере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Теоретические и экспериментальные исследования гидрофизических, гидрохимических и гидробиологических процессов в морях и прибрежных зонах.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4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Изучение динамики водных ресурсов и качества вод в условиях естественного развития гидрометеорологических процессов с целью создания системы наиболее рационального использования и охраны поверхностных вод суши.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4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Исследования атмосферных процессов и явлений, оценка изменений климата под влиянием естественных и антропогенных факторов в интересах обеспечения народного хозяйства и охраны окружающей среды.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4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Создание диагностических и прогностических моделей развития природных и техногенных катастрофических ситуаций на водных объектах и в приземном слое атмосферы.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0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Многосенсорные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геоинформационные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системы дистанционного мониторинга окружающей среды. Технологии сбора, обработки, преобразования и моделирования </a:t>
                      </a: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геоинформации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геоинформационных системах.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39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 и управление народным хозяйством, управление инновациями с учетом природных факторов, экономика природопользования.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КОНСОРЦИУМ «ЦЕНТР НТИ «ТЕХНОЛОГИИ СНИЖЕНИЯ АНТРОПОГЕННОГО ВОЗДЕЙСТВИЯ»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686287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2022 году РГГМУ в составе консорциума под эгидой Московского государственного университета имени М.В. Ломоносова стал победителем конкурсного отбора Фонда поддержки проектов НТИ, проводимого в соответствии с Постановлением Правительства Российской Федерации от 16 октября 2017 г. №1251 «Об утверждении Правил предоставления субсидии из федерального бюджета на оказание государственной поддержки центров Национальной технологической инициативы на базе образовательных организаций высшего образования и научных организаций».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РГГМУ вошёл в состав участников консорциума «Центр НТИ «Технологии снижения антропогенного воздействия» на базе Московского государственного университета (МГУ) имени М.В. Ломоносова»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19833" cy="132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РГГМУ В СОСТАВЕ НОЦ «РОССИЙСКАЯ АРКТИКА: НОВЫЕ МАТЕРИАЛЫ, ТЕХНОЛОГИИ И МЕТОДЫ ИССЛЕДОВАНИЯ»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272133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2022 ГОДУ РГГМУ продолжал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сотрудничество в рамках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 Научно-образовательного центра мирового уровня "Российская Арктика: новые материалы, технологии и методы исследования" (НОЦ). НОЦ создан на базе «Северного (Арктического) федерального университета имени М. В. Ломоносова» (САФУ). Инициаторами выступили Архангельская область, Мурманская область, Ненецкий автономный округ. В 2022 активное участие РГГМУ в деятельности НОЦ позволило продолжить НИР по шифром «САФУ» «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Исследование течений в Баренцевом и Карском морях по инструментальным (дрифтерным) данным»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916832"/>
            <a:ext cx="1512168" cy="1521081"/>
          </a:xfrm>
          <a:prstGeom prst="rect">
            <a:avLst/>
          </a:prstGeom>
          <a:noFill/>
        </p:spPr>
      </p:pic>
      <p:pic>
        <p:nvPicPr>
          <p:cNvPr id="38915" name="Picture 3" descr="САФУ — «День карьеры САФУ – 2021: экономика, управление, юриспруденция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016223" cy="1512168"/>
          </a:xfrm>
          <a:prstGeom prst="rect">
            <a:avLst/>
          </a:prstGeom>
          <a:noFill/>
        </p:spPr>
      </p:pic>
      <p:sp>
        <p:nvSpPr>
          <p:cNvPr id="38917" name="AutoShape 5" descr="Межрегиональный научно-образовательный центр мирового уров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9" name="AutoShape 7" descr="Межрегиональный научно-образовательный центр мирового уров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1" name="AutoShape 9" descr="Межрегиональный научно-образовательный центр мирового уров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3" name="Picture 11" descr="Межрегиональный научно-образовательный центр мирового уров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44824"/>
            <a:ext cx="3888432" cy="1456307"/>
          </a:xfrm>
          <a:prstGeom prst="rect">
            <a:avLst/>
          </a:prstGeom>
          <a:noFill/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445224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445224"/>
            <a:ext cx="6257925" cy="16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РГГМУ В ПРЕДСЕДАТЕЛЬСТВОВАНИИ РФ В АРКТИЧЕСКОМ СОВЕТЕ 2021-2023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2564904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России определяет Российский государственный гидрометеорологический университет как контактную точку для координации взаимодействия с участниками конференции ASM4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Arctic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Ministerial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3573016"/>
            <a:ext cx="9144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14-15 апреля 2023 года в Санкт-Петербурге планируется к проведению Четвертая Министерская встреча по вопросам развития науки в Арктике (ASM4), посвященная торжественной церемонии передачи полномочий от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ASM4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ASM5 (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от председательства России к председательству Норвегии в Арктическом Совете). РГГМУ  выступает основным организатором церемонии. Планируется участие делегаций Министерств Правительств Арктических регионов РФ,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РФ, Министерства иностранных дел РФ, Правительства Санкт-Петербурга, Ассоциации коренных и малочисленных народов Севера, Сибири и Дальнего Востока РФ.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1440160" cy="1448649"/>
          </a:xfrm>
          <a:prstGeom prst="rect">
            <a:avLst/>
          </a:prstGeom>
          <a:noFill/>
        </p:spPr>
      </p:pic>
      <p:pic>
        <p:nvPicPr>
          <p:cNvPr id="7" name="Picture 2" descr="Фирменный сти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1357580" cy="1428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288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РГГМУ И ПРАВИТЕЛЬСТВА ЛЕНИНГРАДСКОЙ ОБЛАСТИ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ПРАВИТЕЛЬСТВОМ САНКТ-ПЕТЕРБУРГА</a:t>
            </a:r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1360135" cy="1368152"/>
          </a:xfrm>
          <a:prstGeom prst="rect">
            <a:avLst/>
          </a:prstGeom>
          <a:noFill/>
        </p:spPr>
      </p:pic>
      <p:pic>
        <p:nvPicPr>
          <p:cNvPr id="1026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836712"/>
            <a:ext cx="1134481" cy="129614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995131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соответствии с Соглашением о сотрудничестве мы продолжаем работу с Правительством Ленинградской области. На основе этого Соглашения осуществляется тесное взаимодействие с профильными Комитетами Правительства Ленобласти, а также Правительством Санкт-Петербурга. В РГГМУ, Институтом исследований континентальных водных объектов была разработана концепция «Экологическое оздоровление бассейна водной системы Ладожское озеро - р.Нева - восточная часть Финского залива» на 2023-2028 годы.  Инициатива сразу нескольких регионов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Северо-Запада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экологическому оздоровлению водной системы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Онега-Ладога-р.Нева-Финский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залив была поддержана на федеральном уровне. И может быть реализована в рамках нацпроекта «Экология».  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состав секции по рациональному использованию и охране водных объектов Научно-технического совета при Комитете по природопользованию Санкт-Петербурга вошли 3 представителя от РГГМУ: Позняков Шамиль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Рауфович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Шилов Дмитрий Владимирович, Исаев Дмитрий Игоревич.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10242" name="AutoShape 2" descr="Картинки по запросу правительство санкт-петер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правительство санкт-петер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Картинки по запросу правительство санкт-петер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upload.wikimedia.org/wikipedia/commons/thumb/0/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24744"/>
            <a:ext cx="954977" cy="1023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КОНСОРЦИУМ «МИРОВОЕ ИСТОРИКО-КУЛЬТУРНОЕ НАСЛЕДИЕ АРКТИКИ»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700808"/>
            <a:ext cx="91440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2022 году была продолжена деятельность в рамках Консорциума «Мировое историко-культурное наследие Арктики» на базе РГГМУ под эгидой </a:t>
            </a:r>
            <a:r>
              <a:rPr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РГГМУ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развивается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формативная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база Консорциума, учитывающая опыт, научно-исследовательские материалы и предложения участников объединения, подписано Соглашение о Консорциуме, закончено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окончательного списка организаций – участников консорциума, а также идет активная разработка Программы, включающей в себя основные направления деятельности Рабочих групп консорциума, программу мероприятий и предложений к реализации. 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начале 2023 года подана заявка на выполнение проекта государственного задания «</a:t>
            </a:r>
            <a:r>
              <a:rPr lang="ru-RU" sz="19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Интерполюс</a:t>
            </a:r>
            <a:r>
              <a:rPr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(«Сотрудничество-4») и проведение в рамках этого проекта международной научно-практической конференции в рамках деятельности консорциума «Мировое историко-культурное наследие Арктики». Конференция запланирована к проведению на осень 2023 года.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175817" cy="1182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МЕЖДУ РГГМУ И РУДН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348880"/>
            <a:ext cx="903649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настоящий момент продолжаются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переговоры по разработке совместных исследований, формированию научных коллективов и подаче заявок на конкурсы между РГГМУ и двумя подразделениями в составе Российского университета дружбы народов: Медицинским институтом и Аграрно-технологическим институтом.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частности, планируется формирование общего научного задела по следующим тематикам: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Экосистемы городов Арктической зоны.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Химическая погода городов Арктической зоны.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Биометеорология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создание баз медицинских данных Арктической зоны и Восточного севера.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Углеродные исследования.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Подписано соглашение о сотрудничестве в образовательной и научно-технической сферах между РГГМУ и РУДН.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1296144" cy="1303784"/>
          </a:xfrm>
          <a:prstGeom prst="rect">
            <a:avLst/>
          </a:prstGeom>
          <a:noFill/>
        </p:spPr>
      </p:pic>
      <p:pic>
        <p:nvPicPr>
          <p:cNvPr id="1027" name="Picture 3" descr="Для С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2635623" cy="885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РГГМУ С ПРАВИТЕЛЬСТВОМ КОМИ 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209527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2022 году продолжилось плодотворное сотрудничество между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Российским государственным гидрометеорологическим университетом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Республикой Коми,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том числе в рамках  НОЦ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«Технологии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населения Севера» (инициатор создания Республика Коми). В рамках этой работы специалисты Университета решают задачи в области медико-социальных и биометеорологических исследований (оценка влияния метеорологических и гелиофизических факторов (низких температур, влажности воздуха и т.д.) на здоровье и жизнедеятельность человека), разработки программ развития экологического туризма и маршрутов по особо охраняемым природным территориям (Национальный парк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Югыд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Печора-Илычский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заповедник), развития современных технологий гидрометеорологического обеспечения сельского хозяйства, использования спутниковых и модельных данных для изучения природной среды Арктической зоны Российской Федерации. Ведутся переговоры о вхождении Университета в состав участников Научно-образовательного центра мирового уровня «Север: территория устойчивого развития» (инициаторы создания Республика Саха (Якутия), Сахалинская область, Камчатский край, Магаданская область, Чукотский автономный округ).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Герб Сыктывкара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829273" cy="1152127"/>
          </a:xfrm>
          <a:prstGeom prst="rect">
            <a:avLst/>
          </a:prstGeom>
          <a:noFill/>
        </p:spPr>
      </p:pic>
      <p:pic>
        <p:nvPicPr>
          <p:cNvPr id="40967" name="Picture 7" descr="Герб Республики Коми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964903" cy="111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НАУЧНОЕ СОТРУДНИЧЕСТВО В АРКТИКЕ: РГГМУ ИНИЦИИРУЕТ СОЗДАНИЕ ДВИЖЕНИЯ ПО УКРЕПЛЕНИЮ МЕЖДУНАРОДНЫХ СВЯЗЕЙ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РГГМУ | Логотипы университета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1152128" cy="11584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628800"/>
            <a:ext cx="871296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году состоялась пресс-конференция, посвященная созданию движения в области совместной международной научной деятельности «Учёные за дальнейшее укрепление международного сотрудничества». С инициативой создания движения выступил РГГМУ.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конференции приняли участие: ректор РГГМУ Валерий Михеев; сенатор Совета Федерации Федерального Собрания Российской Федерации от Государственного Совета Республики Коми Елена Шумилова; заместитель министра по развитию Арктики и делам народов Севера Республики Саха (Якутия) Михаил Погодаев. В связи со сложной геополитической обстановкой, возникла необходимость создания движения «Учёные за дальнейшее укрепление международного сотрудничества», цель которого выстроить конструктивный, уважительный и взаимовыгодный диалог со всеми заинтересованными участниками процесса международного научного сотрудничества, в том числе со странами наблюдателями Арктического совета, странами БРИКС, общественными организациями.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Возглавит движение вице-президент Ассоциации полярников России (АСПОЛ), заместитель директора Центра исследований Арктики и климата Антон Всеволодович Васильев.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РГГМУ – ЧЛЕН «РОССИЙСКО-АЗИАТСКОГО КОНСОРЦИУМА АРКТИЧЕСКИХ ИССЛЕДОВАНИЙ» (РАКАИ)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152128" cy="11584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412776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РГГМУ входит с предложением в РАКАИ об инициировании консолидирующего проекта «Новые форматы международного сотрудничества в Арктике». Данный проект нацелен на социально-экономические, научные аспекты арктического региона. В рамках проекта мы  сможем реализовать наши предложения как в формате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Интерполюс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так и в формате прямого общения между учёными – движение «Учёные за продолжение научного сотрудничества».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Движение «Учёные за дальнейшее укрепление международного сотрудничества» нацелено на развитие форм «открытой науки», — единых платформ, где собраны данные наблюдений и экспериментов, открытого доступа к публикациям и базам данных  по актуальным вопросам настоящего времени для благополучного будущего Земли.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Возглавляет данное движение наш коллега – Антон Васильев.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Данная инициатива придаёт новый импульс научной дипломатии, привлечёт внимание мировой общественности, руководства Западных стран, к мнению ученых всего мира.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Интерполюс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означает проведение научных исследований в Арктике, на всех полюсах Земли, включая третий полюс, также известный как Гиндукуш-Каракорум-Гималайская система, Анды (Чили, Аргентина), Альпы (с участием нейтральных стран - Швейцарии, Австрии).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РГГМУ С УЗБЕКИСТАНОМ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52128" cy="11584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340768"/>
            <a:ext cx="8712968" cy="565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целях осуществления работы в рамках соглашения о сотрудничестве между РГГМУ и Национальным Университетом Узбекистана имени </a:t>
            </a:r>
            <a:r>
              <a:rPr lang="ru-RU" sz="17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Мирзо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Улугбека (НУУЗ, г. Ташкент), развития академического обмена профессорско-преподавательским составом, Университетом в лице работников метеорологического факультета с февраля 2022 года начато проведение </a:t>
            </a:r>
            <a:r>
              <a:rPr lang="ru-RU" sz="17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лекций студентам НУУЗ по направлению подготовки «Гидрометеорология».</a:t>
            </a:r>
          </a:p>
          <a:p>
            <a:pPr algn="just"/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Одновременно, в рамках соглашения о создании по двусторонней инициативе в 2022 году Российско-Узбекского научно-образовательного консорциума «Знание» (РУНОК), в целях дальнейшей активизации международной деятельности между РГГМУ и гидрометеорологической службой Узбекистана (</a:t>
            </a:r>
            <a:r>
              <a:rPr lang="ru-RU" sz="17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Узгидромет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развития направления академической мобильности профессорско-преподавательского состава, обмена научным опытом, нашим Университетом подготовлены условия для проведения лекций сотрудникам </a:t>
            </a:r>
            <a:r>
              <a:rPr lang="ru-RU" sz="17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Узгидромета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дисциплине «Агрометеорология».</a:t>
            </a:r>
          </a:p>
          <a:p>
            <a:pPr algn="just"/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Российский государственный гидрометеорологический Университет, являющийся региональным учебным центром Всемирной Метеорологической Организации, продолжит активную работу в рамках реализации приоритетного проекта «Экспорт образования» по научно-техническому и образовательному сотрудничеству с Республикой Узбекистан. Совместная деятельность, дающая особый стимул развитию отношений между нашими странами, станет гарантом процветания двух государств.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Государственный герб Узбекистана, Узбекист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ерб Узбекистана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16632"/>
            <a:ext cx="1152128" cy="1212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091" name="Group 2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52393163"/>
              </p:ext>
            </p:extLst>
          </p:nvPr>
        </p:nvGraphicFramePr>
        <p:xfrm>
          <a:off x="0" y="-27384"/>
          <a:ext cx="9108504" cy="693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8712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0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научных исследований в РГГМУ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Исследования пластикового загрязнения природной среды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909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Изучение текстовых лексико-грамматических и семантико-синтаксических особенностей подъязыка гидрометеорологии. Исследование научной, информационной и официально-деловой речи.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0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комплексного управления прибрежными зонами морей России, устойчивого социально-экономического развития прибрежных территорий, рационального использования природных ресурсов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Социально-экономические, экологические, геополитические проблемы развития Арктической зоны Российской Федерации и защита национальных интересов в Арктике.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Проблемы рационального использования водных биоресурсов и </a:t>
                      </a:r>
                      <a:r>
                        <a:rPr lang="ru-RU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аквакультуры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Проблемы сохранения и развития культурного наследия коренных и малочисленных народов Севера, Сибири и Дальнего Востока, особенности межкультурных и межъязыковых контактов и связей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1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формирования межкультурной компетенции в условиях преподавания иностранного языка в вузах и школах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76575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264696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РГГМУ С КИРГИЗСКОЙ РЕСПУБЛИКОЙ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52128" cy="11584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период с 21-25 июня 2022 года ректор РГГМУ Валерий Леонидович Михеев и проректор по развитию и научной работе Денис Валентинович Леонтьев с деловым визитом посетили Киргизскую Республику, г. Бишкек. В рамках деловой поездки состоялись встречи с руководством Министерства иностранных дел Киргизской Республики, ведущих вузов Киргизской Республики и другими представителями, на которых были достигнуты договоренности по взаимному сотрудничеству, а также по обучению киргизских студентов в РГГМУ.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феврале 2023 года в рамках сотрудничество между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Кыргызским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национальным университетом им.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Ж.Баласагына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Российский государственным гидрометеорологическим университетом была организована видеоконференция, на которой стороны договорились о долгосрочном сотрудничестве, а также организации совместной XXVI международной конференции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конференции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тему: «Русистика и современность», посвященной Году Русского языка, а также мероприятий в контексте межнационального взаимодействия. В конференции участвовали российские ВУЗы,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кыргызские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китайские учебные заведения.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Государственный герб Узбекистана, Узбекист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 descr="Герб Киргизии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РГГМУ С РЕСПУБЛИКОЙ ВЬЕТНАМ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52128" cy="11584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340768"/>
            <a:ext cx="871296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01 ноября 2022 года на базе университета состоялась рабочая встреча между РГГМУ и Научно-исследовательским институтом по защите окружающей среды и здоровья населения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IEH) из Социалистической Республики Вьетнам.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темой обсуждения стал вопрос совместных научно-исследовательских работ по защите окружающей среды и здоровья населения в условиях изменения климата. Стороны обсудили возможности совместного сотрудничества в области дистанционного зондирования земли,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геоинформационных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систем и информационных технологий, изучения динамики водных ресурсов и качества вод в условиях естественного развития гидрометеорологических процессов для создания базы данных гидрологической и гидрографической среды вдоль северо-восточного побережья Вьетнама, в частности провинции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Куанг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 феврале 2023 года с ответным визитом делегация РГГМУ посетила Социалистическую Республику Вьетнам. Итогом визита стало подписанное Соглашение о долгосрочном сотрудничестве между обеими организациями. В данный момент РГГМУ готовится заявка на участие в исследованиях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Совместного Российско-вьетнамского Тропического научно-исследовательского и технологического центра. </a:t>
            </a:r>
          </a:p>
          <a:p>
            <a:pPr algn="just"/>
            <a:endParaRPr lang="ru-RU" sz="17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Государственный герб Узбекистана, Узбекист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0" name="Picture 2" descr="Герб Вьетнама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6632"/>
            <a:ext cx="1208173" cy="1226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29780"/>
            <a:ext cx="669674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РГГМУ С РЕСПУБЛИКОЙ БЕЛАРУСЬ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52128" cy="11584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975" y="1340768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активно развивалось партнерство с научными и образовательными организациями Республики Беларусь. Одним из важных направления являлось участие РГГМУ в подготовке различных программ и проектов Союзного государства: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«Создание и валидация системы мониторинга углеродного баланса естественных и антропогенных экосистем России и Беларуси» (Карбон – СГ) на 2023-2027 годы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научно-образовательного потенциала в гидрометеорологии для Арктического региона («Плавучий университет СГ»),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Мероприятие Союзного государства: «Выполнение исследования взаимовлияния поверхностных и подземных вод на участках интенсивного отбора подземных вод в бассейне реки Днепр по результатам уточнения региональных коэффициентов сокращения речного стока».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«Развитие гидрометеорологического образования школьников с использованием передовых современных средств гидрометеорологического мониторинга» на базе «Национальный детский оздоровительный лагерь "Зубренок" Министерства образования Республики Беларусь» (По аналогии с  Проектом: Дополнительная общеразвивающая программа «Погода и климат большой страны» МДЦ «Артек» РГГМУ (2023г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указанных проектов являются ведущие научные и образовательные организации РФ и Белоруссии, в том числе ФГАОУ ВО «Московский физико-технический университет», "Центральный научно-исследовательский институт комплексного использования водных ресурсов" (Беларусь),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Белгидромет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Белорусский государственный университет.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Государственный герб Узбекистана, Узбекист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Герб Белоруссии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7245"/>
            <a:ext cx="1240966" cy="12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04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9348"/>
            <a:ext cx="61926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РГГМУ С КИТАЙСКОЙ НАРОДНОЙ РЕСПУБЛИКОЙ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43" y="548680"/>
            <a:ext cx="1152128" cy="1158458"/>
          </a:xfrm>
          <a:prstGeom prst="rect">
            <a:avLst/>
          </a:prstGeom>
          <a:noFill/>
        </p:spPr>
      </p:pic>
      <p:sp>
        <p:nvSpPr>
          <p:cNvPr id="1026" name="AutoShape 2" descr="Государственный герб Узбекистана, Узбекист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Герб Китая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31" y="548680"/>
            <a:ext cx="1095149" cy="117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7887" y="2060848"/>
            <a:ext cx="8370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направлением работы ДНТИ является развитие научно-технического партнерства с организациями КНР. В 2022 году в РГГМУ коллективом Лаборатории спутниковой океанографии выполняется проект РНФ по изучению тропических и нетропических тайфунов и ураганов в Тихом океане. Проект выполняется совместно со специалистами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Нанкинского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 информационных технологий (НУИСТ). В рамках этого сотрудничества организованы стажировки молодых китайских специалистов в ЛСО (4 человека), стажировки и обмен опытом между российской и китайской стороной. Опубликованы совместные публикации работников РГГМУ и НУИСТ.</a:t>
            </a:r>
          </a:p>
        </p:txBody>
      </p:sp>
    </p:spTree>
    <p:extLst>
      <p:ext uri="{BB962C8B-B14F-4D97-AF65-F5344CB8AC3E}">
        <p14:creationId xmlns:p14="http://schemas.microsoft.com/office/powerpoint/2010/main" val="1088469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774035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МУЗЕЙ РГГМУ - АРКТИЧЕСКИЙ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РОССИИ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ГГМУ | Логотипы университета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260648"/>
            <a:ext cx="1152128" cy="1158458"/>
          </a:xfrm>
          <a:prstGeom prst="rect">
            <a:avLst/>
          </a:prstGeom>
          <a:noFill/>
        </p:spPr>
      </p:pic>
      <p:sp>
        <p:nvSpPr>
          <p:cNvPr id="1026" name="AutoShape 2" descr="Государственный герб Узбекистана, Узбекист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7824" y="1412776"/>
            <a:ext cx="83707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РГГМУ в 2022 году создан «Арктический музей России». В соответствии с Постановлением Президиума Союза музеев России от 24 октября 2022 года музей Университета «Арктический музей России» был принят в Ассоциированные члены Союза музеев России. На заседании Секции, проводимой в рамках 120-летия Российского этнографического музея, был представлен доклад о деятельности Музея Университета «Арктический музей России». Были обсуждены вопросы сотрудничества с Музеем Арктики и Антарктики, Таймырским краеведческим музеем и музеем Арктики имени Г.Я. Седова. На данный момент найден потенциальный инвестор музейного проекта, идет активный сбор материалов и разработка концепции музея и экспозиции. </a:t>
            </a:r>
          </a:p>
        </p:txBody>
      </p:sp>
    </p:spTree>
    <p:extLst>
      <p:ext uri="{BB962C8B-B14F-4D97-AF65-F5344CB8AC3E}">
        <p14:creationId xmlns:p14="http://schemas.microsoft.com/office/powerpoint/2010/main" val="1916659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И ПРЕДЛОЖЕНИЯ: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11560" y="940996"/>
            <a:ext cx="7776864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Систематизировать работу структурных подразделений факультетов и институтов в части создания наработок и научного задела для участия в Конкурсах и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грантовых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заявках</a:t>
            </a:r>
          </a:p>
          <a:p>
            <a:pPr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ДНТИ совместно с руководителями факультетов и институтов подготовить сводный перечень компетенций каждой кафедры и совместных направлений работы структурных подразделений</a:t>
            </a: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публикационную активность профессорско-преподавательского состава</a:t>
            </a: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работу по подготовке кадров высшей квалификации для вовлечения в научную деятельность студентов и аспирантов</a:t>
            </a: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Максимально снизить объем различных отчетов и справок, минимизировать бумажную волокиту и собирание виз на документах, научные работники должны использовать свое рабочее время на обучение студентов и науку. </a:t>
            </a: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64096" cy="869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2007096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Уважаемые коллеги,</a:t>
            </a:r>
            <a:b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5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1512168" cy="1521081"/>
          </a:xfrm>
          <a:prstGeom prst="rect">
            <a:avLst/>
          </a:prstGeom>
          <a:noFill/>
        </p:spPr>
      </p:pic>
      <p:pic>
        <p:nvPicPr>
          <p:cNvPr id="6" name="Picture 2" descr="Фирменный сти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157360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235" y="28228"/>
            <a:ext cx="9144000" cy="56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12" y="5445224"/>
            <a:ext cx="885698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*Проректору по развитию и научной работе подчинены также Общий отдел и отдел управления имущественным комплексом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-36512" y="1"/>
          <a:ext cx="9180512" cy="710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512"/>
              </a:tblGrid>
              <a:tr h="84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государственного задания, выполняемые коллективами</a:t>
                      </a:r>
                      <a:r>
                        <a:rPr lang="ru-RU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РГГМУ</a:t>
                      </a:r>
                      <a:endParaRPr kumimoji="0" 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1482841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физических, химических и биологических процессов в атмосфере и гидросфере в условиях изменения климата и антропогенных воздействий.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«КЛИМАТ».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профессор кафедры Метеорологических прогнозов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Смышляев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Сергей Павлович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13 639 тыс.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2502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Мониторинг и прогноз состояния системы лед-океан-атмосфера" в Арктике.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«АРКТИКА».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к.ф.-м.н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зав. Арктической лабораторией РГГМУ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Хворостовский Кирилл Сергеевич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29 091 тыс. руб.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628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Научно-методическое и аналитическое сопровождение деятельности по развитию научно-образовательного сотрудничества со странами Арктической зоны и международных проектов по арктической тематике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«СОТРУДНИЧЕСТВО-3»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проректор по развитию и научной работе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 4 500 тыс. руб.</a:t>
                      </a:r>
                    </a:p>
                  </a:txBody>
                  <a:tcPr marL="0" marR="0" marT="0" marB="0" horzOverflow="overflow"/>
                </a:tc>
              </a:tr>
              <a:tr h="16535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Моделирование взаимодействия физических и химических процессов в новом поколении климатической модели земной системы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«Модель».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профессор кафедры Метеорологических прогнозов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Смышляев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Сергей Павлович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 тыс.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0" y="-1"/>
          <a:ext cx="9144000" cy="6570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0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Лаборатории спутниковой океанографии в 2022 году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1376450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Морской лед в Арктике: развитие методов и средств спутникового мониторинга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«ЛЕД». (продление)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ведущий научный сотрудник ЛСО РГГМУ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Заболотских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Елизавета Валериановна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7 000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6345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Комплексные спутниковые наблюдения и моделирование взаимодействия океана с тайфунами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«КИТАЙ».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зав. ЛСО РГГМУ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Кудрявцев Владимир Николаевич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6 000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23636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Исследование течений в Баренцевом и Карском морях по инструментальным (дрифтерным) данным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«САФУ»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Соруководители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проекта: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проректор по развитию и научной работе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зав. ЛСО РГГМУ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Кудрявцев Владимир Николаевич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1 700 тыс. руб.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240082"/>
              </p:ext>
            </p:extLst>
          </p:nvPr>
        </p:nvGraphicFramePr>
        <p:xfrm>
          <a:off x="0" y="1"/>
          <a:ext cx="9144000" cy="734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0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Института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геоэкологического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инжиниринга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2022 году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1387623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Научные исследования в области оценки нагрузки загрязняющих веществ поступивших с российской части водосборного бассейна в Балтийское море в 2019-2020 годах и оценка эффективности и достаточности национальных мер по выполнению Плана действий по Балтийскому морю 2007 г. Комиссии по защите морской среды Балтийского моря (ХЕЛКОМ)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«МИНЕРАЛ». Заказчик ГГУП СФ «Минерал».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проректор по развитию и научной работе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3 645 тыс. руб.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9174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Технологическая работа «Разработка и реализация проекта плантации объектов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аквакультуры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акватории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Цемесской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бухты Черного моря»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«АКВАКУЛЬТУРА». Заказчик ООО «НИИ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Транснефть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д.б.н., профессор кафедры прикладной информатики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Шилин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Михаил Борисович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1 593 тыс. руб.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9875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услуг по предоставлению специализированной гидрометеорологической информации для обеспечения плавания в Баренцевом и Белом морях и районе расположения МЛСП «</a:t>
                      </a:r>
                      <a:r>
                        <a:rPr kumimoji="0" 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Приразломная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«ПРИРАЗЛОМНАЯ». Заказчик ООО «Газпром нефть шельф».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проректор по развитию и научной работе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6 837 тыс. руб.</a:t>
                      </a: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0576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Оказание услуг по исследованию Лиговского канала для оценки возможности увеличения его водности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«ЛИГОВО». Заказчик Комитет по природопользованию, охране окружающей среды и обеспечению экологической безопасности.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проректор по развитию и научной работе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на 2022 год –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 тыс. руб.</a:t>
                      </a:r>
                    </a:p>
                  </a:txBody>
                  <a:tcPr marL="45720" marR="45720" horzOverflow="overflow"/>
                </a:tc>
              </a:tr>
              <a:tr h="8416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 Изучение и сохранение уникальных природных ландшафтов северного </a:t>
                      </a:r>
                      <a:r>
                        <a:rPr kumimoji="0" 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Приладожья</a:t>
                      </a: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«Валаам». Заказчик  ВОО «Русское географическое общество».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- Степанова А.В., к.г.н., доцент кафедры Прикладной экологии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 тыс. руб.</a:t>
                      </a: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9657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Выполнение работ в рамках стратегической программы «Приоритет 2030» по направлениям «Устойчивое развитие» и «Экологический туризм».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«МГИМО». Заказчик  МГИМО.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проректор по развитию и научной работе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на 2022 год –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3 000 тыс. руб.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240082"/>
              </p:ext>
            </p:extLst>
          </p:nvPr>
        </p:nvGraphicFramePr>
        <p:xfrm>
          <a:off x="0" y="1"/>
          <a:ext cx="9036496" cy="6525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496"/>
              </a:tblGrid>
              <a:tr h="1071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Института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исследований континентальных водных объектов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2022 году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1925428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Научные исследования по изучению динамики содержания химических веществ и изменчивости состояния водных экосистем в бассейне трансграничной реки Иртыш (</a:t>
                      </a:r>
                      <a:r>
                        <a:rPr kumimoji="0" 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Ертис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с целью разработки научно обоснованных рекомендаций по оценке качества воды и состояния водных объектов по гидрохимическим показателям для трансграничных участков рек бассейна реки Иртыш (</a:t>
                      </a:r>
                      <a:r>
                        <a:rPr kumimoji="0" 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Ертис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</a:t>
                      </a:r>
                      <a:r>
                        <a:rPr kumimoji="0" 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Заносимость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Заказчик Комитет по природопользованию, охране окружающей среды и обеспечению экологической безопасности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д.г.н., директор Института исследований континентальных водных объектов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Поздняков Шамиль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Рауфович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5 837 тыс. руб.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8230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Научные исследования по изучению динамики содержания химических веществ и изменчивости состояния водных экосистем в бассейне трансграничной реки Иртыш 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Ертис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с целью разработки научно обоснованных рекомендаций по оценке качества воды и состояния водных объектов по гидрохимическим показателям для трансграничных участков рек бассейна реки Иртыш 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Ертис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«Иртыш». Заказчик ООО «Центр инженерных технологий».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д.г.н., директор Института исследований континентальных водных объектов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Поздняков Шамиль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Рауфович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1 593 тыс. руб.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5066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стратегии развития системы мониторинга водных объектов в Санкт-Петербурге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«Стратегия». Заказчик Комитет по природопользованию, охране окружающей среды и обеспечению экологической безопасности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д.г.н., директор Института исследований континентальных водных объектов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Поздняков Шамиль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Рауфович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2 235 тыс. руб.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323512" cy="8033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3512"/>
              </a:tblGrid>
              <a:tr h="90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научные</a:t>
                      </a:r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проекты РГГМУ </a:t>
                      </a: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в 2022 году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12961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Разработка структуры хранилища данных и прототипа модуля визуализации и управления имитационными моделями как составных частей прототипа цифрового двойника </a:t>
                      </a:r>
                      <a:r>
                        <a:rPr kumimoji="0" 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агропредприятия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«Урал», ООО «</a:t>
                      </a:r>
                      <a:r>
                        <a:rPr kumimoji="0" 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Диджитал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Твин»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к.т.н., доцент кафедры Прикладной информатики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Яготинцева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Наталья Владимировна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 тыс. руб.</a:t>
                      </a:r>
                    </a:p>
                  </a:txBody>
                  <a:tcPr marL="45720" marR="45720" horzOverflow="overflow"/>
                </a:tc>
              </a:tr>
              <a:tr h="1508720">
                <a:tc>
                  <a:txBody>
                    <a:bodyPr/>
                    <a:lstStyle/>
                    <a:p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Исследование закономерностей и разработка прогностических сценариев изменения климата в Санкт- Петербурге и Ленинградской области для разработки программ адаптации отраслей промышленности и жилищно-коммунального хозяйства к климатическим изменениям с учетом возникающих экологических рисков.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«Адаптация», Российский научный фонд, Санкт-Петербургский научный фонд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к.т.н., доцент кафедры Инженерной гидрологии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Дроздов Владимир Владимирович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1300 тыс. руб.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2919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модели управления информационной безопасностью в телекоммуникационной системе муниципального образования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«МТУСИ»,  МТУСИ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проекта ст. преподаватель кафедры Прикладной информатики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Сипович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Дмитрий Евгеньевич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на 2022 год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1200 тыс. руб. </a:t>
                      </a:r>
                    </a:p>
                  </a:txBody>
                  <a:tcPr marL="45720" marR="45720" horzOverflow="overflow"/>
                </a:tc>
              </a:tr>
              <a:tr h="11598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Химико-аналитические исследования состояния почвы и донных отложений, отобранных на участках локального загрязнения острова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Вилькицкого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«ЭАЛ»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зав. Эколого-Аналитической Лабораторией РГГМУ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Романова Елена Николаевна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год – 528 тыс. руб.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7474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Электронный иллюстрированный словарь "Реки, озера и моря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Северо-Запада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России в географической терминологии и лексике русских говоров«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«ТЕЗАУРУС», заказчик ВОО «Русское географическое общество»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доцент кафедры Водно-технических изысканий, д.г.н., доцент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Александра Александровна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2022 – 900 тыс. руб.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19997</TotalTime>
  <Words>4179</Words>
  <Application>Microsoft Office PowerPoint</Application>
  <PresentationFormat>Экран (4:3)</PresentationFormat>
  <Paragraphs>329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Метрополия</vt:lpstr>
      <vt:lpstr>Презентация PowerPoint</vt:lpstr>
      <vt:lpstr>Презентация PowerPoint</vt:lpstr>
      <vt:lpstr>Презентация PowerPoint</vt:lpstr>
      <vt:lpstr>*Проректору по развитию и научной работе подчинены также Общий отдел и отдел управления имущественным комплексом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 НАУЧНЫХ ИССЛЕДОВАНИЙ РГГМУ 2020-2022</vt:lpstr>
      <vt:lpstr>ДЕЯТЕЛЬНОСТЬ ДИССЕРТАЦИОННЫХ СОВЕТОВ, ДЕЙСТВУЮЩИХ НА БАЗЕ РГГМУ</vt:lpstr>
      <vt:lpstr>ЖУРНАЛ «ГИДРОМЕТЕОРОЛОГИЯ И ЭКОЛОГИЯ»</vt:lpstr>
      <vt:lpstr>СТУДЕНЧЕСКОЕ НАУЧНОЕ ОБЩЕСТВО РГГМУ</vt:lpstr>
      <vt:lpstr>СОЗДАНИЕ АРКТИКА-ЦЕНТРА НА БАЗЕ РГГМУ </vt:lpstr>
      <vt:lpstr>РГГМУ И ПРОГРАММА «ПРИОРИТЕТ-2030» </vt:lpstr>
      <vt:lpstr>РГГМУ И ПРОГРАММА «ПРИОРИТЕТ-2030» </vt:lpstr>
      <vt:lpstr>КОНСОРЦИУМ В РАМКАХ НОЦ «МОДЕЛИРОВАНИЕ И ПРОГНОЗИРОВАНИЕ ГЛОБАЛЬНОГО КЛИМАТА»</vt:lpstr>
      <vt:lpstr>КОНСОРЦИУМ «ЦЕНТР НТИ «ТЕХНОЛОГИИ СНИЖЕНИЯ АНТРОПОГЕННОГО ВОЗДЕЙСТВИЯ»</vt:lpstr>
      <vt:lpstr>ДЕЯТЕЛЬНОСТЬ РГГМУ В СОСТАВЕ НОЦ «РОССИЙСКАЯ АРКТИКА: НОВЫЕ МАТЕРИАЛЫ, ТЕХНОЛОГИИ И МЕТОДЫ ИССЛЕДОВАНИЯ»</vt:lpstr>
      <vt:lpstr>РОЛЬ РГГМУ В ПРЕДСЕДАТЕЛЬСТВОВАНИИ РФ В АРКТИЧЕСКОМ СОВЕТЕ 2021-2023   </vt:lpstr>
      <vt:lpstr>СОТРУДНИЧЕСТВО РГГМУ И ПРАВИТЕЛЬСТВА ЛЕНИНГРАДСКОЙ ОБЛАСТИ И ПРАВИТЕЛЬСТВОМ САНКТ-ПЕТЕРБУРГА</vt:lpstr>
      <vt:lpstr>КОНСОРЦИУМ «МИРОВОЕ ИСТОРИКО-КУЛЬТУРНОЕ НАСЛЕДИЕ АРКТИКИ»</vt:lpstr>
      <vt:lpstr>СОТРУДНИЧЕСТВО МЕЖДУ РГГМУ И РУДН</vt:lpstr>
      <vt:lpstr>СОТРУДНИЧЕСТВО РГГМУ С ПРАВИТЕЛЬСТВОМ КОМИ </vt:lpstr>
      <vt:lpstr>НАУЧНОЕ СОТРУДНИЧЕСТВО В АРКТИКЕ: РГГМУ ИНИЦИИРУЕТ СОЗДАНИЕ ДВИЖЕНИЯ ПО УКРЕПЛЕНИЮ МЕЖДУНАРОДНЫХ СВЯЗЕЙ </vt:lpstr>
      <vt:lpstr>РГГМУ – ЧЛЕН «РОССИЙСКО-АЗИАТСКОГО КОНСОРЦИУМА АРКТИЧЕСКИХ ИССЛЕДОВАНИЙ» (РАКАИ)  </vt:lpstr>
      <vt:lpstr>СОТРУДНИЧЕСТВО РГГМУ С УЗБЕКИСТАНОМ  </vt:lpstr>
      <vt:lpstr>СОТРУДНИЧЕСТВО РГГМУ С КИРГИЗСКОЙ РЕСПУБЛИКОЙ  </vt:lpstr>
      <vt:lpstr>СОТРУДНИЧЕСТВО РГГМУ С РЕСПУБЛИКОЙ ВЬЕТНАМ  </vt:lpstr>
      <vt:lpstr>СОТРУДНИЧЕСТВО РГГМУ С РЕСПУБЛИКОЙ БЕЛАРУСЬ    </vt:lpstr>
      <vt:lpstr>СОТРУДНИЧЕСТВО РГГМУ С КИТАЙСКОЙ НАРОДНОЙ РЕСПУБЛИКОЙ     </vt:lpstr>
      <vt:lpstr> МУЗЕЙ РГГМУ - АРКТИЧЕСКИЙ МУЗЕЙ РОССИИ    </vt:lpstr>
      <vt:lpstr>ВЫВОДЫ И ПРЕДЛОЖЕНИЯ: </vt:lpstr>
      <vt:lpstr>Уважаемые коллеги, спасибо за внимание.</vt:lpstr>
    </vt:vector>
  </TitlesOfParts>
  <Company>NIS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сессия Ученого совета РГГМУ</dc:title>
  <dc:creator>NIS-1</dc:creator>
  <cp:lastModifiedBy>Игорь Геннадьевич Мясников</cp:lastModifiedBy>
  <cp:revision>1592</cp:revision>
  <dcterms:created xsi:type="dcterms:W3CDTF">2005-01-24T09:09:37Z</dcterms:created>
  <dcterms:modified xsi:type="dcterms:W3CDTF">2023-02-28T09:09:17Z</dcterms:modified>
</cp:coreProperties>
</file>